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2" r:id="rId4"/>
    <p:sldId id="269" r:id="rId5"/>
    <p:sldId id="258" r:id="rId6"/>
    <p:sldId id="273" r:id="rId7"/>
    <p:sldId id="263" r:id="rId8"/>
    <p:sldId id="274" r:id="rId9"/>
    <p:sldId id="264" r:id="rId10"/>
    <p:sldId id="259" r:id="rId11"/>
    <p:sldId id="267" r:id="rId12"/>
    <p:sldId id="272" r:id="rId13"/>
    <p:sldId id="265" r:id="rId14"/>
    <p:sldId id="266" r:id="rId15"/>
    <p:sldId id="26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8849" autoAdjust="0"/>
  </p:normalViewPr>
  <p:slideViewPr>
    <p:cSldViewPr>
      <p:cViewPr varScale="1">
        <p:scale>
          <a:sx n="68" d="100"/>
          <a:sy n="68" d="100"/>
        </p:scale>
        <p:origin x="80" y="1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739DD7-EDEE-413C-A856-C4FFA9A88620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BE3A9F7D-5848-4D79-BA61-3A8623848A5F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dirty="0"/>
        </a:p>
      </dgm:t>
    </dgm:pt>
    <dgm:pt modelId="{1556B35E-58E5-49F6-A059-F581595C2481}" type="parTrans" cxnId="{ADF140BC-F7A9-46DD-A71E-D966DDA56937}">
      <dgm:prSet/>
      <dgm:spPr/>
      <dgm:t>
        <a:bodyPr/>
        <a:lstStyle/>
        <a:p>
          <a:endParaRPr lang="en-US"/>
        </a:p>
      </dgm:t>
    </dgm:pt>
    <dgm:pt modelId="{30493151-31D7-4E33-831C-B4A5C052726D}" type="sibTrans" cxnId="{ADF140BC-F7A9-46DD-A71E-D966DDA56937}">
      <dgm:prSet/>
      <dgm:spPr/>
      <dgm:t>
        <a:bodyPr/>
        <a:lstStyle/>
        <a:p>
          <a:endParaRPr lang="en-US"/>
        </a:p>
      </dgm:t>
    </dgm:pt>
    <dgm:pt modelId="{D1FF89B2-8CD2-4F01-BF5B-343DF8ADAA95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dirty="0"/>
        </a:p>
      </dgm:t>
    </dgm:pt>
    <dgm:pt modelId="{42B59BE6-804C-46EA-B3DE-4C712D824730}" type="parTrans" cxnId="{088AF7A3-143E-4235-9C71-F6B00B2B6C0A}">
      <dgm:prSet/>
      <dgm:spPr/>
      <dgm:t>
        <a:bodyPr/>
        <a:lstStyle/>
        <a:p>
          <a:endParaRPr lang="en-US"/>
        </a:p>
      </dgm:t>
    </dgm:pt>
    <dgm:pt modelId="{C5FB48FF-285E-4D45-9F90-8681AC6D7136}" type="sibTrans" cxnId="{088AF7A3-143E-4235-9C71-F6B00B2B6C0A}">
      <dgm:prSet/>
      <dgm:spPr/>
      <dgm:t>
        <a:bodyPr/>
        <a:lstStyle/>
        <a:p>
          <a:endParaRPr lang="en-US"/>
        </a:p>
      </dgm:t>
    </dgm:pt>
    <dgm:pt modelId="{366C8B95-3CFF-4A52-BFCE-199CD0DFB2F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nb-NO" dirty="0" smtClean="0"/>
            <a:t> </a:t>
          </a:r>
          <a:endParaRPr lang="en-US" dirty="0"/>
        </a:p>
      </dgm:t>
    </dgm:pt>
    <dgm:pt modelId="{C56D22C3-D231-43CB-8C9E-DC2654A242CF}" type="parTrans" cxnId="{74753571-0161-46CB-9AD8-5E616C22322A}">
      <dgm:prSet/>
      <dgm:spPr/>
      <dgm:t>
        <a:bodyPr/>
        <a:lstStyle/>
        <a:p>
          <a:endParaRPr lang="en-US"/>
        </a:p>
      </dgm:t>
    </dgm:pt>
    <dgm:pt modelId="{AC7144A2-3F4D-4021-84A2-F6565B0FBF30}" type="sibTrans" cxnId="{74753571-0161-46CB-9AD8-5E616C22322A}">
      <dgm:prSet/>
      <dgm:spPr/>
      <dgm:t>
        <a:bodyPr/>
        <a:lstStyle/>
        <a:p>
          <a:endParaRPr lang="en-US"/>
        </a:p>
      </dgm:t>
    </dgm:pt>
    <dgm:pt modelId="{1C00F7A8-6894-43CF-85B3-EA5A2A2D7A9E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dirty="0"/>
        </a:p>
      </dgm:t>
    </dgm:pt>
    <dgm:pt modelId="{AB658828-DFDF-4D20-A00E-3D16B14D242E}" type="parTrans" cxnId="{0602DD21-CA7A-4C22-9B80-A9FAA902FFF4}">
      <dgm:prSet/>
      <dgm:spPr/>
      <dgm:t>
        <a:bodyPr/>
        <a:lstStyle/>
        <a:p>
          <a:endParaRPr lang="en-US"/>
        </a:p>
      </dgm:t>
    </dgm:pt>
    <dgm:pt modelId="{1BC09316-512A-404E-B627-401773F5B34F}" type="sibTrans" cxnId="{0602DD21-CA7A-4C22-9B80-A9FAA902FFF4}">
      <dgm:prSet/>
      <dgm:spPr/>
      <dgm:t>
        <a:bodyPr/>
        <a:lstStyle/>
        <a:p>
          <a:endParaRPr lang="en-US"/>
        </a:p>
      </dgm:t>
    </dgm:pt>
    <dgm:pt modelId="{A49470E2-680C-407B-9634-4E50FEB19864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dirty="0"/>
        </a:p>
      </dgm:t>
    </dgm:pt>
    <dgm:pt modelId="{413923C7-1C60-49EE-B23B-0FF429DA0B86}" type="parTrans" cxnId="{79740995-838C-4323-9AEB-800E351B74D6}">
      <dgm:prSet/>
      <dgm:spPr/>
      <dgm:t>
        <a:bodyPr/>
        <a:lstStyle/>
        <a:p>
          <a:endParaRPr lang="en-US"/>
        </a:p>
      </dgm:t>
    </dgm:pt>
    <dgm:pt modelId="{E2DEF71D-9622-496F-BE5D-2B7E37D19F63}" type="sibTrans" cxnId="{79740995-838C-4323-9AEB-800E351B74D6}">
      <dgm:prSet/>
      <dgm:spPr/>
      <dgm:t>
        <a:bodyPr/>
        <a:lstStyle/>
        <a:p>
          <a:endParaRPr lang="en-US"/>
        </a:p>
      </dgm:t>
    </dgm:pt>
    <dgm:pt modelId="{A58155B6-AB0B-4A63-AA96-D5FE42634BDC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nb-NO" dirty="0" smtClean="0"/>
            <a:t> </a:t>
          </a:r>
          <a:endParaRPr lang="en-US" dirty="0"/>
        </a:p>
      </dgm:t>
    </dgm:pt>
    <dgm:pt modelId="{4A85E9AE-AF3C-41C1-AEE0-E8A477FFE9F0}" type="parTrans" cxnId="{C6D76B03-1429-4EFB-BFE3-89C627565D5B}">
      <dgm:prSet/>
      <dgm:spPr/>
      <dgm:t>
        <a:bodyPr/>
        <a:lstStyle/>
        <a:p>
          <a:endParaRPr lang="en-US"/>
        </a:p>
      </dgm:t>
    </dgm:pt>
    <dgm:pt modelId="{C8E9B3C8-FEEF-4027-B4E0-5BD6D7DE7721}" type="sibTrans" cxnId="{C6D76B03-1429-4EFB-BFE3-89C627565D5B}">
      <dgm:prSet/>
      <dgm:spPr/>
      <dgm:t>
        <a:bodyPr/>
        <a:lstStyle/>
        <a:p>
          <a:endParaRPr lang="en-US"/>
        </a:p>
      </dgm:t>
    </dgm:pt>
    <dgm:pt modelId="{660127D1-D58B-4EE0-8FED-DA01B1AA900F}" type="pres">
      <dgm:prSet presAssocID="{49739DD7-EDEE-413C-A856-C4FFA9A88620}" presName="compositeShape" presStyleCnt="0">
        <dgm:presLayoutVars>
          <dgm:chMax val="7"/>
          <dgm:dir/>
          <dgm:resizeHandles val="exact"/>
        </dgm:presLayoutVars>
      </dgm:prSet>
      <dgm:spPr/>
    </dgm:pt>
    <dgm:pt modelId="{6B61430E-7BDB-4EB4-8CE2-1C2C9C726390}" type="pres">
      <dgm:prSet presAssocID="{49739DD7-EDEE-413C-A856-C4FFA9A88620}" presName="wedge1" presStyleLbl="node1" presStyleIdx="0" presStyleCnt="6"/>
      <dgm:spPr/>
      <dgm:t>
        <a:bodyPr/>
        <a:lstStyle/>
        <a:p>
          <a:endParaRPr lang="en-US"/>
        </a:p>
      </dgm:t>
    </dgm:pt>
    <dgm:pt modelId="{018C7A07-E88E-4EDB-8D27-96F2B44EF93A}" type="pres">
      <dgm:prSet presAssocID="{49739DD7-EDEE-413C-A856-C4FFA9A88620}" presName="dummy1a" presStyleCnt="0"/>
      <dgm:spPr/>
    </dgm:pt>
    <dgm:pt modelId="{4661E920-8FD0-46EB-ABA0-24C0529D357B}" type="pres">
      <dgm:prSet presAssocID="{49739DD7-EDEE-413C-A856-C4FFA9A88620}" presName="dummy1b" presStyleCnt="0"/>
      <dgm:spPr/>
    </dgm:pt>
    <dgm:pt modelId="{75707224-A34D-4400-A860-B9A66C19C59A}" type="pres">
      <dgm:prSet presAssocID="{49739DD7-EDEE-413C-A856-C4FFA9A88620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5FA37-8F0A-4CB7-A623-E0850BC73911}" type="pres">
      <dgm:prSet presAssocID="{49739DD7-EDEE-413C-A856-C4FFA9A88620}" presName="wedge2" presStyleLbl="node1" presStyleIdx="1" presStyleCnt="6" custLinFactNeighborX="268" custLinFactNeighborY="-722"/>
      <dgm:spPr/>
      <dgm:t>
        <a:bodyPr/>
        <a:lstStyle/>
        <a:p>
          <a:endParaRPr lang="en-US"/>
        </a:p>
      </dgm:t>
    </dgm:pt>
    <dgm:pt modelId="{7B2F4B54-416F-4481-B214-B2FFD7084FD5}" type="pres">
      <dgm:prSet presAssocID="{49739DD7-EDEE-413C-A856-C4FFA9A88620}" presName="dummy2a" presStyleCnt="0"/>
      <dgm:spPr/>
    </dgm:pt>
    <dgm:pt modelId="{C4ADF9FE-8E92-4A01-B89C-A33EEEAA176C}" type="pres">
      <dgm:prSet presAssocID="{49739DD7-EDEE-413C-A856-C4FFA9A88620}" presName="dummy2b" presStyleCnt="0"/>
      <dgm:spPr/>
    </dgm:pt>
    <dgm:pt modelId="{A665AF7E-3134-4286-B5A7-0939ABFDE10E}" type="pres">
      <dgm:prSet presAssocID="{49739DD7-EDEE-413C-A856-C4FFA9A88620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09F44-5847-4DC7-AB22-03F6A8B99B04}" type="pres">
      <dgm:prSet presAssocID="{49739DD7-EDEE-413C-A856-C4FFA9A88620}" presName="wedge3" presStyleLbl="node1" presStyleIdx="2" presStyleCnt="6"/>
      <dgm:spPr/>
      <dgm:t>
        <a:bodyPr/>
        <a:lstStyle/>
        <a:p>
          <a:endParaRPr lang="en-US"/>
        </a:p>
      </dgm:t>
    </dgm:pt>
    <dgm:pt modelId="{AD9BE8B0-66A5-4370-83D2-A5F7FB40E61C}" type="pres">
      <dgm:prSet presAssocID="{49739DD7-EDEE-413C-A856-C4FFA9A88620}" presName="dummy3a" presStyleCnt="0"/>
      <dgm:spPr/>
    </dgm:pt>
    <dgm:pt modelId="{3E53595C-AFE5-4BDE-92EF-CD7C8035DEFB}" type="pres">
      <dgm:prSet presAssocID="{49739DD7-EDEE-413C-A856-C4FFA9A88620}" presName="dummy3b" presStyleCnt="0"/>
      <dgm:spPr/>
    </dgm:pt>
    <dgm:pt modelId="{F953C005-43CA-4189-A645-2A45430238A4}" type="pres">
      <dgm:prSet presAssocID="{49739DD7-EDEE-413C-A856-C4FFA9A88620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E8C83-906D-4BCD-B269-77147EB5988C}" type="pres">
      <dgm:prSet presAssocID="{49739DD7-EDEE-413C-A856-C4FFA9A88620}" presName="wedge4" presStyleLbl="node1" presStyleIdx="3" presStyleCnt="6"/>
      <dgm:spPr/>
      <dgm:t>
        <a:bodyPr/>
        <a:lstStyle/>
        <a:p>
          <a:endParaRPr lang="en-US"/>
        </a:p>
      </dgm:t>
    </dgm:pt>
    <dgm:pt modelId="{3386BD28-218D-4A9B-937D-FC219970AF2D}" type="pres">
      <dgm:prSet presAssocID="{49739DD7-EDEE-413C-A856-C4FFA9A88620}" presName="dummy4a" presStyleCnt="0"/>
      <dgm:spPr/>
    </dgm:pt>
    <dgm:pt modelId="{55058D36-3ABB-4245-9B8C-921FD44C07B8}" type="pres">
      <dgm:prSet presAssocID="{49739DD7-EDEE-413C-A856-C4FFA9A88620}" presName="dummy4b" presStyleCnt="0"/>
      <dgm:spPr/>
    </dgm:pt>
    <dgm:pt modelId="{BE410F7B-23BE-45E2-8D0F-C6BC739FC28B}" type="pres">
      <dgm:prSet presAssocID="{49739DD7-EDEE-413C-A856-C4FFA9A88620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8D2AC-74A9-4762-AF94-D04367DFA29E}" type="pres">
      <dgm:prSet presAssocID="{49739DD7-EDEE-413C-A856-C4FFA9A88620}" presName="wedge5" presStyleLbl="node1" presStyleIdx="4" presStyleCnt="6"/>
      <dgm:spPr/>
      <dgm:t>
        <a:bodyPr/>
        <a:lstStyle/>
        <a:p>
          <a:endParaRPr lang="en-US"/>
        </a:p>
      </dgm:t>
    </dgm:pt>
    <dgm:pt modelId="{62D2CA12-1DDF-4394-89D3-CCFCBEF576E6}" type="pres">
      <dgm:prSet presAssocID="{49739DD7-EDEE-413C-A856-C4FFA9A88620}" presName="dummy5a" presStyleCnt="0"/>
      <dgm:spPr/>
    </dgm:pt>
    <dgm:pt modelId="{88268D12-EAA6-47D2-A5AE-617A33D30FF0}" type="pres">
      <dgm:prSet presAssocID="{49739DD7-EDEE-413C-A856-C4FFA9A88620}" presName="dummy5b" presStyleCnt="0"/>
      <dgm:spPr/>
    </dgm:pt>
    <dgm:pt modelId="{A9FD5E06-4427-41B0-994D-81637953EBEE}" type="pres">
      <dgm:prSet presAssocID="{49739DD7-EDEE-413C-A856-C4FFA9A88620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22A31-F584-409B-9872-0434CFCCB621}" type="pres">
      <dgm:prSet presAssocID="{49739DD7-EDEE-413C-A856-C4FFA9A88620}" presName="wedge6" presStyleLbl="node1" presStyleIdx="5" presStyleCnt="6"/>
      <dgm:spPr/>
      <dgm:t>
        <a:bodyPr/>
        <a:lstStyle/>
        <a:p>
          <a:endParaRPr lang="en-US"/>
        </a:p>
      </dgm:t>
    </dgm:pt>
    <dgm:pt modelId="{FCD7666A-E84B-4B74-A448-77967BF9657F}" type="pres">
      <dgm:prSet presAssocID="{49739DD7-EDEE-413C-A856-C4FFA9A88620}" presName="dummy6a" presStyleCnt="0"/>
      <dgm:spPr/>
    </dgm:pt>
    <dgm:pt modelId="{9BEF189A-43EB-4DED-9DD4-077880748298}" type="pres">
      <dgm:prSet presAssocID="{49739DD7-EDEE-413C-A856-C4FFA9A88620}" presName="dummy6b" presStyleCnt="0"/>
      <dgm:spPr/>
    </dgm:pt>
    <dgm:pt modelId="{2C64B1C7-A56C-4D3E-82F0-464ED6C60875}" type="pres">
      <dgm:prSet presAssocID="{49739DD7-EDEE-413C-A856-C4FFA9A88620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015DE-014B-4B3B-B0A1-C0C9FB5385CF}" type="pres">
      <dgm:prSet presAssocID="{30493151-31D7-4E33-831C-B4A5C052726D}" presName="arrowWedge1" presStyleLbl="fgSibTrans2D1" presStyleIdx="0" presStyleCnt="6"/>
      <dgm:spPr/>
    </dgm:pt>
    <dgm:pt modelId="{0DEB66E0-5D71-41DB-872B-0297A3DE4D8B}" type="pres">
      <dgm:prSet presAssocID="{1BC09316-512A-404E-B627-401773F5B34F}" presName="arrowWedge2" presStyleLbl="fgSibTrans2D1" presStyleIdx="1" presStyleCnt="6"/>
      <dgm:spPr/>
    </dgm:pt>
    <dgm:pt modelId="{5D4A5DB6-4DFC-4AB8-85E8-45D2A9DC8679}" type="pres">
      <dgm:prSet presAssocID="{E2DEF71D-9622-496F-BE5D-2B7E37D19F63}" presName="arrowWedge3" presStyleLbl="fgSibTrans2D1" presStyleIdx="2" presStyleCnt="6"/>
      <dgm:spPr/>
    </dgm:pt>
    <dgm:pt modelId="{7C1EEA46-13C8-4423-8997-5D5A5230D42F}" type="pres">
      <dgm:prSet presAssocID="{C8E9B3C8-FEEF-4027-B4E0-5BD6D7DE7721}" presName="arrowWedge4" presStyleLbl="fgSibTrans2D1" presStyleIdx="3" presStyleCnt="6"/>
      <dgm:spPr/>
    </dgm:pt>
    <dgm:pt modelId="{FA8E3159-7F86-4909-B6F3-CA09B4543E26}" type="pres">
      <dgm:prSet presAssocID="{C5FB48FF-285E-4D45-9F90-8681AC6D7136}" presName="arrowWedge5" presStyleLbl="fgSibTrans2D1" presStyleIdx="4" presStyleCnt="6"/>
      <dgm:spPr/>
    </dgm:pt>
    <dgm:pt modelId="{10702642-93BC-46BB-AAC2-B3062AE13F07}" type="pres">
      <dgm:prSet presAssocID="{AC7144A2-3F4D-4021-84A2-F6565B0FBF30}" presName="arrowWedge6" presStyleLbl="fgSibTrans2D1" presStyleIdx="5" presStyleCnt="6" custAng="6370192" custFlipVert="0" custFlipHor="1" custScaleX="9132" custScaleY="13110" custLinFactNeighborX="-30349" custLinFactNeighborY="-22546"/>
      <dgm:spPr>
        <a:prstGeom prst="flowChartMerge">
          <a:avLst/>
        </a:prstGeom>
      </dgm:spPr>
    </dgm:pt>
  </dgm:ptLst>
  <dgm:cxnLst>
    <dgm:cxn modelId="{3A82BDC5-17D6-4DCB-B44D-DF8239531CA6}" type="presOf" srcId="{A58155B6-AB0B-4A63-AA96-D5FE42634BDC}" destId="{412E8C83-906D-4BCD-B269-77147EB5988C}" srcOrd="0" destOrd="0" presId="urn:microsoft.com/office/officeart/2005/8/layout/cycle8"/>
    <dgm:cxn modelId="{85AA2896-5A5D-461E-A6CA-0396F28A5402}" type="presOf" srcId="{1C00F7A8-6894-43CF-85B3-EA5A2A2D7A9E}" destId="{A665AF7E-3134-4286-B5A7-0939ABFDE10E}" srcOrd="1" destOrd="0" presId="urn:microsoft.com/office/officeart/2005/8/layout/cycle8"/>
    <dgm:cxn modelId="{05979496-D5B7-4CE1-9AD9-27705EF45F77}" type="presOf" srcId="{366C8B95-3CFF-4A52-BFCE-199CD0DFB2FA}" destId="{2C64B1C7-A56C-4D3E-82F0-464ED6C60875}" srcOrd="1" destOrd="0" presId="urn:microsoft.com/office/officeart/2005/8/layout/cycle8"/>
    <dgm:cxn modelId="{088AF7A3-143E-4235-9C71-F6B00B2B6C0A}" srcId="{49739DD7-EDEE-413C-A856-C4FFA9A88620}" destId="{D1FF89B2-8CD2-4F01-BF5B-343DF8ADAA95}" srcOrd="4" destOrd="0" parTransId="{42B59BE6-804C-46EA-B3DE-4C712D824730}" sibTransId="{C5FB48FF-285E-4D45-9F90-8681AC6D7136}"/>
    <dgm:cxn modelId="{79740995-838C-4323-9AEB-800E351B74D6}" srcId="{49739DD7-EDEE-413C-A856-C4FFA9A88620}" destId="{A49470E2-680C-407B-9634-4E50FEB19864}" srcOrd="2" destOrd="0" parTransId="{413923C7-1C60-49EE-B23B-0FF429DA0B86}" sibTransId="{E2DEF71D-9622-496F-BE5D-2B7E37D19F63}"/>
    <dgm:cxn modelId="{0602DD21-CA7A-4C22-9B80-A9FAA902FFF4}" srcId="{49739DD7-EDEE-413C-A856-C4FFA9A88620}" destId="{1C00F7A8-6894-43CF-85B3-EA5A2A2D7A9E}" srcOrd="1" destOrd="0" parTransId="{AB658828-DFDF-4D20-A00E-3D16B14D242E}" sibTransId="{1BC09316-512A-404E-B627-401773F5B34F}"/>
    <dgm:cxn modelId="{F534DB18-02ED-4F38-B8E4-86C46065F864}" type="presOf" srcId="{A49470E2-680C-407B-9634-4E50FEB19864}" destId="{EE809F44-5847-4DC7-AB22-03F6A8B99B04}" srcOrd="0" destOrd="0" presId="urn:microsoft.com/office/officeart/2005/8/layout/cycle8"/>
    <dgm:cxn modelId="{74753571-0161-46CB-9AD8-5E616C22322A}" srcId="{49739DD7-EDEE-413C-A856-C4FFA9A88620}" destId="{366C8B95-3CFF-4A52-BFCE-199CD0DFB2FA}" srcOrd="5" destOrd="0" parTransId="{C56D22C3-D231-43CB-8C9E-DC2654A242CF}" sibTransId="{AC7144A2-3F4D-4021-84A2-F6565B0FBF30}"/>
    <dgm:cxn modelId="{665D569B-9D75-4ECB-81E8-29BFF5235F47}" type="presOf" srcId="{A58155B6-AB0B-4A63-AA96-D5FE42634BDC}" destId="{BE410F7B-23BE-45E2-8D0F-C6BC739FC28B}" srcOrd="1" destOrd="0" presId="urn:microsoft.com/office/officeart/2005/8/layout/cycle8"/>
    <dgm:cxn modelId="{FD9F3D58-479B-4F86-98D8-FCF5335C3B34}" type="presOf" srcId="{D1FF89B2-8CD2-4F01-BF5B-343DF8ADAA95}" destId="{5358D2AC-74A9-4762-AF94-D04367DFA29E}" srcOrd="0" destOrd="0" presId="urn:microsoft.com/office/officeart/2005/8/layout/cycle8"/>
    <dgm:cxn modelId="{A9110961-7847-4CCA-BC98-2655F0699D3D}" type="presOf" srcId="{1C00F7A8-6894-43CF-85B3-EA5A2A2D7A9E}" destId="{1EF5FA37-8F0A-4CB7-A623-E0850BC73911}" srcOrd="0" destOrd="0" presId="urn:microsoft.com/office/officeart/2005/8/layout/cycle8"/>
    <dgm:cxn modelId="{6CC1F1E8-D9E7-4297-B51A-4D9FDAD834FA}" type="presOf" srcId="{A49470E2-680C-407B-9634-4E50FEB19864}" destId="{F953C005-43CA-4189-A645-2A45430238A4}" srcOrd="1" destOrd="0" presId="urn:microsoft.com/office/officeart/2005/8/layout/cycle8"/>
    <dgm:cxn modelId="{C6D76B03-1429-4EFB-BFE3-89C627565D5B}" srcId="{49739DD7-EDEE-413C-A856-C4FFA9A88620}" destId="{A58155B6-AB0B-4A63-AA96-D5FE42634BDC}" srcOrd="3" destOrd="0" parTransId="{4A85E9AE-AF3C-41C1-AEE0-E8A477FFE9F0}" sibTransId="{C8E9B3C8-FEEF-4027-B4E0-5BD6D7DE7721}"/>
    <dgm:cxn modelId="{2ECEEEA1-35F5-4E14-88C8-1D7011BBEAF3}" type="presOf" srcId="{BE3A9F7D-5848-4D79-BA61-3A8623848A5F}" destId="{6B61430E-7BDB-4EB4-8CE2-1C2C9C726390}" srcOrd="0" destOrd="0" presId="urn:microsoft.com/office/officeart/2005/8/layout/cycle8"/>
    <dgm:cxn modelId="{85A8D1F2-FB51-4F0A-84DC-2F2C40CFCAB0}" type="presOf" srcId="{BE3A9F7D-5848-4D79-BA61-3A8623848A5F}" destId="{75707224-A34D-4400-A860-B9A66C19C59A}" srcOrd="1" destOrd="0" presId="urn:microsoft.com/office/officeart/2005/8/layout/cycle8"/>
    <dgm:cxn modelId="{C6FEDAEE-E078-4998-AC7A-D0C69499B64F}" type="presOf" srcId="{49739DD7-EDEE-413C-A856-C4FFA9A88620}" destId="{660127D1-D58B-4EE0-8FED-DA01B1AA900F}" srcOrd="0" destOrd="0" presId="urn:microsoft.com/office/officeart/2005/8/layout/cycle8"/>
    <dgm:cxn modelId="{D7A621E7-3BEC-4114-831D-20091B0E504F}" type="presOf" srcId="{D1FF89B2-8CD2-4F01-BF5B-343DF8ADAA95}" destId="{A9FD5E06-4427-41B0-994D-81637953EBEE}" srcOrd="1" destOrd="0" presId="urn:microsoft.com/office/officeart/2005/8/layout/cycle8"/>
    <dgm:cxn modelId="{ADF140BC-F7A9-46DD-A71E-D966DDA56937}" srcId="{49739DD7-EDEE-413C-A856-C4FFA9A88620}" destId="{BE3A9F7D-5848-4D79-BA61-3A8623848A5F}" srcOrd="0" destOrd="0" parTransId="{1556B35E-58E5-49F6-A059-F581595C2481}" sibTransId="{30493151-31D7-4E33-831C-B4A5C052726D}"/>
    <dgm:cxn modelId="{41E85997-774D-4D25-83D9-F0406081B491}" type="presOf" srcId="{366C8B95-3CFF-4A52-BFCE-199CD0DFB2FA}" destId="{77222A31-F584-409B-9872-0434CFCCB621}" srcOrd="0" destOrd="0" presId="urn:microsoft.com/office/officeart/2005/8/layout/cycle8"/>
    <dgm:cxn modelId="{37C09F81-A868-4342-B7F0-62509A4AC124}" type="presParOf" srcId="{660127D1-D58B-4EE0-8FED-DA01B1AA900F}" destId="{6B61430E-7BDB-4EB4-8CE2-1C2C9C726390}" srcOrd="0" destOrd="0" presId="urn:microsoft.com/office/officeart/2005/8/layout/cycle8"/>
    <dgm:cxn modelId="{3094529A-42ED-4627-98D8-F0BC6E8BB625}" type="presParOf" srcId="{660127D1-D58B-4EE0-8FED-DA01B1AA900F}" destId="{018C7A07-E88E-4EDB-8D27-96F2B44EF93A}" srcOrd="1" destOrd="0" presId="urn:microsoft.com/office/officeart/2005/8/layout/cycle8"/>
    <dgm:cxn modelId="{35982255-F5BB-4553-941E-A6CBAA616192}" type="presParOf" srcId="{660127D1-D58B-4EE0-8FED-DA01B1AA900F}" destId="{4661E920-8FD0-46EB-ABA0-24C0529D357B}" srcOrd="2" destOrd="0" presId="urn:microsoft.com/office/officeart/2005/8/layout/cycle8"/>
    <dgm:cxn modelId="{797377E0-9CF2-4DB1-AD13-463E38110A91}" type="presParOf" srcId="{660127D1-D58B-4EE0-8FED-DA01B1AA900F}" destId="{75707224-A34D-4400-A860-B9A66C19C59A}" srcOrd="3" destOrd="0" presId="urn:microsoft.com/office/officeart/2005/8/layout/cycle8"/>
    <dgm:cxn modelId="{8DA75770-4D93-4A75-892E-E75BDC111983}" type="presParOf" srcId="{660127D1-D58B-4EE0-8FED-DA01B1AA900F}" destId="{1EF5FA37-8F0A-4CB7-A623-E0850BC73911}" srcOrd="4" destOrd="0" presId="urn:microsoft.com/office/officeart/2005/8/layout/cycle8"/>
    <dgm:cxn modelId="{7CEB21D9-63B7-498F-B041-E1FA6036E172}" type="presParOf" srcId="{660127D1-D58B-4EE0-8FED-DA01B1AA900F}" destId="{7B2F4B54-416F-4481-B214-B2FFD7084FD5}" srcOrd="5" destOrd="0" presId="urn:microsoft.com/office/officeart/2005/8/layout/cycle8"/>
    <dgm:cxn modelId="{58587B42-A3AA-4D0B-9777-242340705F07}" type="presParOf" srcId="{660127D1-D58B-4EE0-8FED-DA01B1AA900F}" destId="{C4ADF9FE-8E92-4A01-B89C-A33EEEAA176C}" srcOrd="6" destOrd="0" presId="urn:microsoft.com/office/officeart/2005/8/layout/cycle8"/>
    <dgm:cxn modelId="{A590AF4C-85DC-4FE6-B103-9F59111512DB}" type="presParOf" srcId="{660127D1-D58B-4EE0-8FED-DA01B1AA900F}" destId="{A665AF7E-3134-4286-B5A7-0939ABFDE10E}" srcOrd="7" destOrd="0" presId="urn:microsoft.com/office/officeart/2005/8/layout/cycle8"/>
    <dgm:cxn modelId="{6B2476C7-0FEA-4265-B654-7AF76E935EB5}" type="presParOf" srcId="{660127D1-D58B-4EE0-8FED-DA01B1AA900F}" destId="{EE809F44-5847-4DC7-AB22-03F6A8B99B04}" srcOrd="8" destOrd="0" presId="urn:microsoft.com/office/officeart/2005/8/layout/cycle8"/>
    <dgm:cxn modelId="{31FE8A01-33B7-4DF3-A16C-EDC9C0C9AD66}" type="presParOf" srcId="{660127D1-D58B-4EE0-8FED-DA01B1AA900F}" destId="{AD9BE8B0-66A5-4370-83D2-A5F7FB40E61C}" srcOrd="9" destOrd="0" presId="urn:microsoft.com/office/officeart/2005/8/layout/cycle8"/>
    <dgm:cxn modelId="{2EDBEEB2-7157-45B7-A0E9-ABC43C8DFA03}" type="presParOf" srcId="{660127D1-D58B-4EE0-8FED-DA01B1AA900F}" destId="{3E53595C-AFE5-4BDE-92EF-CD7C8035DEFB}" srcOrd="10" destOrd="0" presId="urn:microsoft.com/office/officeart/2005/8/layout/cycle8"/>
    <dgm:cxn modelId="{CD69670B-BA39-49F2-A246-89C09A3459E3}" type="presParOf" srcId="{660127D1-D58B-4EE0-8FED-DA01B1AA900F}" destId="{F953C005-43CA-4189-A645-2A45430238A4}" srcOrd="11" destOrd="0" presId="urn:microsoft.com/office/officeart/2005/8/layout/cycle8"/>
    <dgm:cxn modelId="{EBB637AA-72D1-4840-993C-C3A334EFBE1D}" type="presParOf" srcId="{660127D1-D58B-4EE0-8FED-DA01B1AA900F}" destId="{412E8C83-906D-4BCD-B269-77147EB5988C}" srcOrd="12" destOrd="0" presId="urn:microsoft.com/office/officeart/2005/8/layout/cycle8"/>
    <dgm:cxn modelId="{794DCC64-BE37-4359-8FB1-6F602B841C32}" type="presParOf" srcId="{660127D1-D58B-4EE0-8FED-DA01B1AA900F}" destId="{3386BD28-218D-4A9B-937D-FC219970AF2D}" srcOrd="13" destOrd="0" presId="urn:microsoft.com/office/officeart/2005/8/layout/cycle8"/>
    <dgm:cxn modelId="{82770F58-B94B-4F62-B696-0336ED619ACD}" type="presParOf" srcId="{660127D1-D58B-4EE0-8FED-DA01B1AA900F}" destId="{55058D36-3ABB-4245-9B8C-921FD44C07B8}" srcOrd="14" destOrd="0" presId="urn:microsoft.com/office/officeart/2005/8/layout/cycle8"/>
    <dgm:cxn modelId="{D132FD71-9E5E-4C1A-A022-5724ED2F0C82}" type="presParOf" srcId="{660127D1-D58B-4EE0-8FED-DA01B1AA900F}" destId="{BE410F7B-23BE-45E2-8D0F-C6BC739FC28B}" srcOrd="15" destOrd="0" presId="urn:microsoft.com/office/officeart/2005/8/layout/cycle8"/>
    <dgm:cxn modelId="{22770FBC-60FF-48C5-B02F-76D59348FA1A}" type="presParOf" srcId="{660127D1-D58B-4EE0-8FED-DA01B1AA900F}" destId="{5358D2AC-74A9-4762-AF94-D04367DFA29E}" srcOrd="16" destOrd="0" presId="urn:microsoft.com/office/officeart/2005/8/layout/cycle8"/>
    <dgm:cxn modelId="{97E1AE8A-A6C9-45F9-89E2-5D6FD97FE202}" type="presParOf" srcId="{660127D1-D58B-4EE0-8FED-DA01B1AA900F}" destId="{62D2CA12-1DDF-4394-89D3-CCFCBEF576E6}" srcOrd="17" destOrd="0" presId="urn:microsoft.com/office/officeart/2005/8/layout/cycle8"/>
    <dgm:cxn modelId="{D2ED26BD-A8D7-4757-9ACA-68C472938BF4}" type="presParOf" srcId="{660127D1-D58B-4EE0-8FED-DA01B1AA900F}" destId="{88268D12-EAA6-47D2-A5AE-617A33D30FF0}" srcOrd="18" destOrd="0" presId="urn:microsoft.com/office/officeart/2005/8/layout/cycle8"/>
    <dgm:cxn modelId="{9DA6D3ED-D72D-4C2F-8A42-DD5BA5ACCEED}" type="presParOf" srcId="{660127D1-D58B-4EE0-8FED-DA01B1AA900F}" destId="{A9FD5E06-4427-41B0-994D-81637953EBEE}" srcOrd="19" destOrd="0" presId="urn:microsoft.com/office/officeart/2005/8/layout/cycle8"/>
    <dgm:cxn modelId="{184B9B3E-0B70-4095-A875-7C6EC67EBB24}" type="presParOf" srcId="{660127D1-D58B-4EE0-8FED-DA01B1AA900F}" destId="{77222A31-F584-409B-9872-0434CFCCB621}" srcOrd="20" destOrd="0" presId="urn:microsoft.com/office/officeart/2005/8/layout/cycle8"/>
    <dgm:cxn modelId="{C9F2FE2C-7610-4A02-A554-40D0CE774F6A}" type="presParOf" srcId="{660127D1-D58B-4EE0-8FED-DA01B1AA900F}" destId="{FCD7666A-E84B-4B74-A448-77967BF9657F}" srcOrd="21" destOrd="0" presId="urn:microsoft.com/office/officeart/2005/8/layout/cycle8"/>
    <dgm:cxn modelId="{B7F25DC2-9293-4C66-899D-0FE4706B41F4}" type="presParOf" srcId="{660127D1-D58B-4EE0-8FED-DA01B1AA900F}" destId="{9BEF189A-43EB-4DED-9DD4-077880748298}" srcOrd="22" destOrd="0" presId="urn:microsoft.com/office/officeart/2005/8/layout/cycle8"/>
    <dgm:cxn modelId="{4AF0F1B4-0B3C-4169-A7BA-7B70A18902ED}" type="presParOf" srcId="{660127D1-D58B-4EE0-8FED-DA01B1AA900F}" destId="{2C64B1C7-A56C-4D3E-82F0-464ED6C60875}" srcOrd="23" destOrd="0" presId="urn:microsoft.com/office/officeart/2005/8/layout/cycle8"/>
    <dgm:cxn modelId="{3E823444-2996-4FD3-8CC4-14937BD49467}" type="presParOf" srcId="{660127D1-D58B-4EE0-8FED-DA01B1AA900F}" destId="{967015DE-014B-4B3B-B0A1-C0C9FB5385CF}" srcOrd="24" destOrd="0" presId="urn:microsoft.com/office/officeart/2005/8/layout/cycle8"/>
    <dgm:cxn modelId="{2ADBB45E-247F-44C4-B5E4-35B84DF25F40}" type="presParOf" srcId="{660127D1-D58B-4EE0-8FED-DA01B1AA900F}" destId="{0DEB66E0-5D71-41DB-872B-0297A3DE4D8B}" srcOrd="25" destOrd="0" presId="urn:microsoft.com/office/officeart/2005/8/layout/cycle8"/>
    <dgm:cxn modelId="{953160D4-D8C1-4F1B-8B23-44BF84DD825A}" type="presParOf" srcId="{660127D1-D58B-4EE0-8FED-DA01B1AA900F}" destId="{5D4A5DB6-4DFC-4AB8-85E8-45D2A9DC8679}" srcOrd="26" destOrd="0" presId="urn:microsoft.com/office/officeart/2005/8/layout/cycle8"/>
    <dgm:cxn modelId="{86B01D9B-2ADF-43BB-8637-511C635A2CD6}" type="presParOf" srcId="{660127D1-D58B-4EE0-8FED-DA01B1AA900F}" destId="{7C1EEA46-13C8-4423-8997-5D5A5230D42F}" srcOrd="27" destOrd="0" presId="urn:microsoft.com/office/officeart/2005/8/layout/cycle8"/>
    <dgm:cxn modelId="{948CB0BF-45CE-4EC5-83F4-53C9CB82224D}" type="presParOf" srcId="{660127D1-D58B-4EE0-8FED-DA01B1AA900F}" destId="{FA8E3159-7F86-4909-B6F3-CA09B4543E26}" srcOrd="28" destOrd="0" presId="urn:microsoft.com/office/officeart/2005/8/layout/cycle8"/>
    <dgm:cxn modelId="{4B9D1A7D-2E83-496F-81BF-50548509A895}" type="presParOf" srcId="{660127D1-D58B-4EE0-8FED-DA01B1AA900F}" destId="{10702642-93BC-46BB-AAC2-B3062AE13F07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FA8C5-2411-4DDD-99AC-60FB8C26B888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991B6-67EC-45BB-9C54-67248826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4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..of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one</a:t>
            </a:r>
            <a:r>
              <a:rPr lang="nb-NO" baseline="0" dirty="0" smtClean="0"/>
              <a:t> of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available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FjordOs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models</a:t>
            </a:r>
            <a:r>
              <a:rPr lang="nb-NO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991B6-67EC-45BB-9C54-6724882611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2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991B6-67EC-45BB-9C54-6724882611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99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991B6-67EC-45BB-9C54-6724882611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4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5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1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1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2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7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6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8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6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2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BED18-3B94-41F3-9EF0-9783302C7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1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geology4today.com/uploads/1/8/1/6/18166011/4711135_orig.jpg?1385524467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/>
          <a:p>
            <a:r>
              <a:rPr lang="nb-NO" b="1" dirty="0" smtClean="0"/>
              <a:t>Local </a:t>
            </a:r>
            <a:r>
              <a:rPr lang="nb-NO" b="1" dirty="0" err="1" smtClean="0"/>
              <a:t>ocean</a:t>
            </a:r>
            <a:r>
              <a:rPr lang="nb-NO" b="1" dirty="0" smtClean="0"/>
              <a:t> </a:t>
            </a:r>
            <a:r>
              <a:rPr lang="nb-NO" b="1" dirty="0" err="1" smtClean="0"/>
              <a:t>weather</a:t>
            </a:r>
            <a:r>
              <a:rPr lang="nb-NO" b="1" dirty="0" smtClean="0"/>
              <a:t> knowledge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880320"/>
          </a:xfrm>
        </p:spPr>
        <p:txBody>
          <a:bodyPr>
            <a:normAutofit/>
          </a:bodyPr>
          <a:lstStyle/>
          <a:p>
            <a:r>
              <a:rPr lang="nb-NO" b="1" dirty="0" smtClean="0"/>
              <a:t>Extraction and </a:t>
            </a:r>
            <a:r>
              <a:rPr lang="nb-NO" b="1" dirty="0" err="1" smtClean="0"/>
              <a:t>application</a:t>
            </a:r>
            <a:r>
              <a:rPr lang="nb-NO" b="1" dirty="0" smtClean="0"/>
              <a:t> for </a:t>
            </a:r>
            <a:r>
              <a:rPr lang="nb-NO" b="1" dirty="0" err="1" smtClean="0"/>
              <a:t>validation</a:t>
            </a:r>
            <a:endParaRPr lang="nb-NO" b="1" dirty="0" smtClean="0"/>
          </a:p>
          <a:p>
            <a:endParaRPr lang="nb-NO" sz="1400" dirty="0" smtClean="0"/>
          </a:p>
          <a:p>
            <a:endParaRPr lang="nb-NO" sz="1400" dirty="0"/>
          </a:p>
          <a:p>
            <a:endParaRPr lang="nb-NO" sz="1400" dirty="0" smtClean="0"/>
          </a:p>
          <a:p>
            <a:endParaRPr lang="nb-NO" sz="1400" dirty="0"/>
          </a:p>
          <a:p>
            <a:endParaRPr lang="nb-NO" sz="1400" dirty="0" smtClean="0"/>
          </a:p>
          <a:p>
            <a:r>
              <a:rPr lang="nb-NO" sz="1400" dirty="0" smtClean="0"/>
              <a:t>Matthias </a:t>
            </a:r>
            <a:r>
              <a:rPr lang="nb-NO" sz="1400" dirty="0" err="1" smtClean="0"/>
              <a:t>Mueller</a:t>
            </a:r>
            <a:r>
              <a:rPr lang="nb-NO" sz="1400" dirty="0" smtClean="0"/>
              <a:t>, HBV</a:t>
            </a:r>
            <a:endParaRPr lang="nb-NO" sz="1400" dirty="0"/>
          </a:p>
          <a:p>
            <a:endParaRPr lang="en-US" dirty="0"/>
          </a:p>
        </p:txBody>
      </p:sp>
      <p:pic>
        <p:nvPicPr>
          <p:cNvPr id="3074" name="Picture 2" descr="http://www.fjordos.no/live/wp-content/uploads/2013/03/FjordO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1"/>
            <a:ext cx="2520280" cy="7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7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        Local Knowledge: </a:t>
            </a:r>
            <a:r>
              <a:rPr lang="nb-NO" b="1" dirty="0" err="1" smtClean="0"/>
              <a:t>Phenomena</a:t>
            </a:r>
            <a:r>
              <a:rPr lang="nb-NO" b="1" dirty="0" smtClean="0"/>
              <a:t> (I) 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120680" cy="510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91680" y="1268760"/>
            <a:ext cx="792088" cy="288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47664" y="131115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/>
              <a:t>NB: </a:t>
            </a:r>
            <a:r>
              <a:rPr lang="nb-NO" sz="1200" b="1" dirty="0" err="1" smtClean="0"/>
              <a:t>Size</a:t>
            </a:r>
            <a:r>
              <a:rPr lang="nb-NO" sz="1200" b="1" dirty="0" smtClean="0"/>
              <a:t> and </a:t>
            </a:r>
            <a:r>
              <a:rPr lang="nb-NO" sz="1200" b="1" dirty="0" err="1" smtClean="0"/>
              <a:t>direction</a:t>
            </a:r>
            <a:r>
              <a:rPr lang="nb-NO" sz="1200" b="1" dirty="0" smtClean="0"/>
              <a:t> of </a:t>
            </a:r>
            <a:r>
              <a:rPr lang="nb-NO" sz="1200" b="1" dirty="0" err="1" smtClean="0"/>
              <a:t>arrows</a:t>
            </a:r>
            <a:r>
              <a:rPr lang="nb-NO" sz="1200" b="1" dirty="0" smtClean="0"/>
              <a:t> is </a:t>
            </a:r>
            <a:r>
              <a:rPr lang="nb-NO" sz="1200" b="1" dirty="0" err="1" smtClean="0"/>
              <a:t>indicative</a:t>
            </a:r>
            <a:r>
              <a:rPr lang="nb-NO" sz="1200" b="1" dirty="0" smtClean="0"/>
              <a:t> </a:t>
            </a:r>
            <a:r>
              <a:rPr lang="nb-NO" sz="1200" b="1" dirty="0" err="1" smtClean="0"/>
              <a:t>only</a:t>
            </a:r>
            <a:r>
              <a:rPr lang="nb-NO" sz="1200" b="1" dirty="0" smtClean="0"/>
              <a:t>!</a:t>
            </a:r>
            <a:endParaRPr lang="en-US" sz="1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414711" cy="133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0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        Local </a:t>
            </a:r>
            <a:r>
              <a:rPr lang="nb-NO" b="1" dirty="0"/>
              <a:t>K</a:t>
            </a:r>
            <a:r>
              <a:rPr lang="nb-NO" b="1" dirty="0" smtClean="0"/>
              <a:t>nowledge: </a:t>
            </a:r>
            <a:r>
              <a:rPr lang="nb-NO" b="1" dirty="0" err="1" smtClean="0"/>
              <a:t>Phenomena</a:t>
            </a:r>
            <a:r>
              <a:rPr lang="nb-NO" b="1" dirty="0" smtClean="0"/>
              <a:t> (II) 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36323"/>
            <a:ext cx="6480720" cy="496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 rot="11117850">
            <a:off x="5525562" y="5843809"/>
            <a:ext cx="323276" cy="39313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5114010">
            <a:off x="4073522" y="4567189"/>
            <a:ext cx="323276" cy="39313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3705116">
            <a:off x="4732028" y="4437173"/>
            <a:ext cx="323276" cy="39313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4503144">
            <a:off x="5276064" y="4125938"/>
            <a:ext cx="323276" cy="39313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8625534">
            <a:off x="5809064" y="4206610"/>
            <a:ext cx="323276" cy="39313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1652463">
            <a:off x="5839437" y="4758804"/>
            <a:ext cx="323276" cy="39313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1765297">
            <a:off x="5628254" y="5315292"/>
            <a:ext cx="323276" cy="39313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5400000">
            <a:off x="2734720" y="4654972"/>
            <a:ext cx="323276" cy="39313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4670726">
            <a:off x="3412419" y="4617208"/>
            <a:ext cx="323276" cy="39313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0080541">
            <a:off x="1656984" y="3314277"/>
            <a:ext cx="323276" cy="39313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9929554">
            <a:off x="1735768" y="3937748"/>
            <a:ext cx="323276" cy="39313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7189279">
            <a:off x="2068993" y="4506616"/>
            <a:ext cx="323276" cy="39313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31640" y="152717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/>
              <a:t>NB: </a:t>
            </a:r>
            <a:r>
              <a:rPr lang="nb-NO" sz="1200" b="1" dirty="0" err="1" smtClean="0"/>
              <a:t>Size</a:t>
            </a:r>
            <a:r>
              <a:rPr lang="nb-NO" sz="1200" b="1" dirty="0" smtClean="0"/>
              <a:t> and </a:t>
            </a:r>
            <a:r>
              <a:rPr lang="nb-NO" sz="1200" b="1" dirty="0" err="1" smtClean="0"/>
              <a:t>direction</a:t>
            </a:r>
            <a:r>
              <a:rPr lang="nb-NO" sz="1200" b="1" dirty="0" smtClean="0"/>
              <a:t> of </a:t>
            </a:r>
            <a:r>
              <a:rPr lang="nb-NO" sz="1200" b="1" dirty="0" err="1" smtClean="0"/>
              <a:t>arrows</a:t>
            </a:r>
            <a:r>
              <a:rPr lang="nb-NO" sz="1200" b="1" dirty="0" smtClean="0"/>
              <a:t> is </a:t>
            </a:r>
            <a:r>
              <a:rPr lang="nb-NO" sz="1200" b="1" dirty="0" err="1" smtClean="0"/>
              <a:t>indicative</a:t>
            </a:r>
            <a:r>
              <a:rPr lang="nb-NO" sz="1200" b="1" dirty="0" smtClean="0"/>
              <a:t> </a:t>
            </a:r>
            <a:r>
              <a:rPr lang="nb-NO" sz="1200" b="1" dirty="0" err="1" smtClean="0"/>
              <a:t>only</a:t>
            </a:r>
            <a:r>
              <a:rPr lang="nb-NO" sz="1200" b="1" dirty="0" smtClean="0"/>
              <a:t>!</a:t>
            </a:r>
            <a:endParaRPr lang="en-US" sz="1200" b="1" dirty="0"/>
          </a:p>
        </p:txBody>
      </p:sp>
      <p:sp>
        <p:nvSpPr>
          <p:cNvPr id="29" name="Down Arrow 28"/>
          <p:cNvSpPr/>
          <p:nvPr/>
        </p:nvSpPr>
        <p:spPr>
          <a:xfrm rot="7014268">
            <a:off x="6352549" y="1829856"/>
            <a:ext cx="145984" cy="129283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7014268">
            <a:off x="6173859" y="1730509"/>
            <a:ext cx="145984" cy="129283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7014268">
            <a:off x="5992509" y="1613832"/>
            <a:ext cx="145984" cy="129283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6102835" y="2420888"/>
            <a:ext cx="125349" cy="145371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-10800000">
            <a:off x="5940152" y="2419533"/>
            <a:ext cx="125349" cy="145371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6102835" y="2635557"/>
            <a:ext cx="125349" cy="145371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rot="-10800000">
            <a:off x="5940152" y="2635557"/>
            <a:ext cx="125349" cy="145371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28184" y="1475492"/>
            <a:ext cx="45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P8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465854" y="2411596"/>
            <a:ext cx="61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P11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489437" y="4941168"/>
            <a:ext cx="45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P6</a:t>
            </a:r>
            <a:endParaRPr lang="en-US" b="1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414711" cy="133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33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4" grpId="0" animBg="1"/>
      <p:bldP spid="36" grpId="0" animBg="1"/>
      <p:bldP spid="37" grpId="0" animBg="1"/>
      <p:bldP spid="38" grpId="0" animBg="1"/>
      <p:bldP spid="13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Secondary</a:t>
            </a:r>
            <a:r>
              <a:rPr lang="nb-NO" b="1" dirty="0" smtClean="0"/>
              <a:t> 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Verification of </a:t>
            </a:r>
            <a:r>
              <a:rPr lang="nb-NO" dirty="0" err="1" smtClean="0"/>
              <a:t>selected</a:t>
            </a:r>
            <a:r>
              <a:rPr lang="nb-NO" dirty="0" smtClean="0"/>
              <a:t> </a:t>
            </a:r>
            <a:r>
              <a:rPr lang="nb-NO" dirty="0" err="1" smtClean="0"/>
              <a:t>phenomena</a:t>
            </a:r>
            <a:r>
              <a:rPr lang="nb-NO" dirty="0" smtClean="0"/>
              <a:t> </a:t>
            </a:r>
            <a:r>
              <a:rPr lang="nb-NO" dirty="0" err="1" smtClean="0"/>
              <a:t>before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r>
              <a:rPr lang="nb-NO" dirty="0" err="1" smtClean="0"/>
              <a:t>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734061"/>
              </p:ext>
            </p:extLst>
          </p:nvPr>
        </p:nvGraphicFramePr>
        <p:xfrm>
          <a:off x="1259631" y="2705790"/>
          <a:ext cx="6534085" cy="3621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06817"/>
                <a:gridCol w="1306817"/>
                <a:gridCol w="1306817"/>
                <a:gridCol w="1306817"/>
                <a:gridCol w="1306817"/>
              </a:tblGrid>
              <a:tr h="88298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711" marR="89711" marT="44856" marB="4485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711" marR="89711" marT="44856" marB="4485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711" marR="89711" marT="44856" marB="4485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711" marR="89711" marT="44856" marB="4485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711" marR="89711" marT="44856" marB="44856"/>
                </a:tc>
              </a:tr>
              <a:tr h="89711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711" marR="89711" marT="44856" marB="44856"/>
                </a:tc>
                <a:tc>
                  <a:txBody>
                    <a:bodyPr/>
                    <a:lstStyle/>
                    <a:p>
                      <a:pPr algn="ctr"/>
                      <a:endParaRPr lang="nb-NO" sz="1800" b="1" dirty="0" smtClean="0"/>
                    </a:p>
                    <a:p>
                      <a:pPr algn="ctr"/>
                      <a:r>
                        <a:rPr lang="en-US" sz="1800" b="1" dirty="0" smtClean="0">
                          <a:sym typeface="Wingdings 2"/>
                        </a:rPr>
                        <a:t></a:t>
                      </a:r>
                      <a:endParaRPr lang="en-US" sz="1800" b="1" dirty="0"/>
                    </a:p>
                  </a:txBody>
                  <a:tcPr marL="89711" marR="89711" marT="44856" marB="4485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ym typeface="Wingdings 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ym typeface="Wingdings 2"/>
                        </a:rPr>
                        <a:t></a:t>
                      </a:r>
                      <a:endParaRPr lang="en-US" sz="1800" b="1" dirty="0" smtClean="0"/>
                    </a:p>
                    <a:p>
                      <a:pPr algn="ctr"/>
                      <a:endParaRPr lang="en-US" sz="1800" b="1" dirty="0"/>
                    </a:p>
                  </a:txBody>
                  <a:tcPr marL="89711" marR="89711" marT="44856" marB="4485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ym typeface="Wingdings 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ym typeface="Wingdings 2"/>
                        </a:rPr>
                        <a:t></a:t>
                      </a:r>
                      <a:endParaRPr lang="en-US" sz="1800" b="1" dirty="0" smtClean="0"/>
                    </a:p>
                    <a:p>
                      <a:pPr algn="ctr"/>
                      <a:endParaRPr lang="en-US" sz="1800" b="1" dirty="0"/>
                    </a:p>
                  </a:txBody>
                  <a:tcPr marL="89711" marR="89711" marT="44856" marB="4485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ym typeface="Wingdings 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ym typeface="Wingdings 2"/>
                        </a:rPr>
                        <a:t></a:t>
                      </a:r>
                      <a:endParaRPr lang="en-US" sz="1800" b="1" dirty="0" smtClean="0"/>
                    </a:p>
                    <a:p>
                      <a:pPr algn="ctr"/>
                      <a:endParaRPr lang="en-US" sz="1800" b="1" dirty="0"/>
                    </a:p>
                  </a:txBody>
                  <a:tcPr marL="89711" marR="89711" marT="44856" marB="44856"/>
                </a:tc>
              </a:tr>
              <a:tr h="89711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711" marR="89711" marT="44856" marB="44856"/>
                </a:tc>
                <a:tc>
                  <a:txBody>
                    <a:bodyPr/>
                    <a:lstStyle/>
                    <a:p>
                      <a:pPr algn="ctr"/>
                      <a:endParaRPr lang="nb-NO" sz="18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ym typeface="Wingdings 2"/>
                        </a:rPr>
                        <a:t></a:t>
                      </a:r>
                      <a:endParaRPr lang="en-US" sz="1800" b="1" dirty="0" smtClean="0"/>
                    </a:p>
                    <a:p>
                      <a:pPr algn="ctr"/>
                      <a:endParaRPr lang="en-US" sz="1800" b="1" dirty="0"/>
                    </a:p>
                  </a:txBody>
                  <a:tcPr marL="89711" marR="89711" marT="44856" marB="44856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89711" marR="89711" marT="44856" marB="4485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ym typeface="Wingdings 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ym typeface="Wingdings 2"/>
                        </a:rPr>
                        <a:t></a:t>
                      </a:r>
                      <a:endParaRPr lang="en-US" sz="1800" b="1" dirty="0" smtClean="0"/>
                    </a:p>
                    <a:p>
                      <a:pPr algn="ctr"/>
                      <a:endParaRPr lang="en-US" sz="1800" b="1" dirty="0"/>
                    </a:p>
                  </a:txBody>
                  <a:tcPr marL="89711" marR="89711" marT="44856" marB="44856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89711" marR="89711" marT="44856" marB="44856"/>
                </a:tc>
              </a:tr>
              <a:tr h="89711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9711" marR="89711" marT="44856" marB="44856"/>
                </a:tc>
                <a:tc>
                  <a:txBody>
                    <a:bodyPr/>
                    <a:lstStyle/>
                    <a:p>
                      <a:pPr algn="ctr"/>
                      <a:endParaRPr lang="nb-NO" sz="18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ym typeface="Wingdings 2"/>
                        </a:rPr>
                        <a:t></a:t>
                      </a:r>
                      <a:endParaRPr lang="en-US" sz="1800" b="1" dirty="0" smtClean="0"/>
                    </a:p>
                    <a:p>
                      <a:pPr algn="ctr"/>
                      <a:endParaRPr lang="en-US" sz="1800" b="1" dirty="0"/>
                    </a:p>
                  </a:txBody>
                  <a:tcPr marL="89711" marR="89711" marT="44856" marB="44856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89711" marR="89711" marT="44856" marB="4485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ym typeface="Wingdings 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ym typeface="Wingdings 2"/>
                        </a:rPr>
                        <a:t></a:t>
                      </a:r>
                      <a:endParaRPr lang="en-US" sz="1800" b="1" dirty="0" smtClean="0"/>
                    </a:p>
                    <a:p>
                      <a:pPr algn="ctr"/>
                      <a:endParaRPr lang="en-US" sz="1800" b="1" dirty="0"/>
                    </a:p>
                  </a:txBody>
                  <a:tcPr marL="89711" marR="89711" marT="44856" marB="4485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ym typeface="Wingdings 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ym typeface="Wingdings 2"/>
                        </a:rPr>
                        <a:t></a:t>
                      </a:r>
                      <a:endParaRPr lang="en-US" sz="1800" b="1" dirty="0" smtClean="0"/>
                    </a:p>
                    <a:p>
                      <a:pPr algn="ctr"/>
                      <a:endParaRPr lang="en-US" sz="1800" b="1" dirty="0"/>
                    </a:p>
                  </a:txBody>
                  <a:tcPr marL="89711" marR="89711" marT="44856" marB="44856"/>
                </a:tc>
              </a:tr>
            </a:tbl>
          </a:graphicData>
        </a:graphic>
      </p:graphicFrame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35" y="2828826"/>
            <a:ext cx="683845" cy="60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http://paulekaiser.com/wp/wp-content/uploads/2010/08/Wea008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07" y="2799242"/>
            <a:ext cx="960433" cy="62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Pictur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792" y="2780928"/>
            <a:ext cx="1192560" cy="77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33" y="3645024"/>
            <a:ext cx="1112435" cy="78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24" y="4654423"/>
            <a:ext cx="1112470" cy="64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75" y="5445224"/>
            <a:ext cx="815769" cy="82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216"/>
            <a:ext cx="1463442" cy="144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0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Validation during </a:t>
            </a:r>
            <a:r>
              <a:rPr lang="nb-NO" dirty="0" err="1" smtClean="0"/>
              <a:t>high</a:t>
            </a:r>
            <a:r>
              <a:rPr lang="nb-NO" dirty="0" smtClean="0"/>
              <a:t>, </a:t>
            </a:r>
            <a:r>
              <a:rPr lang="nb-NO" dirty="0" err="1" smtClean="0"/>
              <a:t>outgoing</a:t>
            </a:r>
            <a:r>
              <a:rPr lang="nb-NO" dirty="0" smtClean="0"/>
              <a:t>, </a:t>
            </a:r>
            <a:r>
              <a:rPr lang="nb-NO" dirty="0" err="1" smtClean="0"/>
              <a:t>low</a:t>
            </a:r>
            <a:r>
              <a:rPr lang="nb-NO" dirty="0" smtClean="0"/>
              <a:t>, and </a:t>
            </a:r>
            <a:r>
              <a:rPr lang="nb-NO" dirty="0" err="1" smtClean="0"/>
              <a:t>incoming</a:t>
            </a:r>
            <a:r>
              <a:rPr lang="nb-NO" dirty="0" smtClean="0"/>
              <a:t> tide</a:t>
            </a:r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  <a:p>
            <a:r>
              <a:rPr lang="nb-NO" dirty="0" err="1" smtClean="0"/>
              <a:t>Unexpected</a:t>
            </a:r>
            <a:r>
              <a:rPr lang="nb-NO" dirty="0" smtClean="0"/>
              <a:t> </a:t>
            </a:r>
            <a:r>
              <a:rPr lang="nb-NO" dirty="0" err="1" smtClean="0"/>
              <a:t>issues</a:t>
            </a:r>
            <a:r>
              <a:rPr lang="nb-NO" dirty="0"/>
              <a:t>:</a:t>
            </a:r>
            <a:r>
              <a:rPr lang="nb-NO" dirty="0" smtClean="0"/>
              <a:t> Revlingen </a:t>
            </a:r>
            <a:r>
              <a:rPr lang="nb-NO" dirty="0"/>
              <a:t>&amp;</a:t>
            </a:r>
            <a:r>
              <a:rPr lang="nb-NO" dirty="0" smtClean="0"/>
              <a:t> </a:t>
            </a:r>
            <a:r>
              <a:rPr lang="en-GB" dirty="0" err="1" smtClean="0"/>
              <a:t>Vansjø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03/06/2014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276028"/>
              </p:ext>
            </p:extLst>
          </p:nvPr>
        </p:nvGraphicFramePr>
        <p:xfrm>
          <a:off x="1331640" y="2780928"/>
          <a:ext cx="6433622" cy="2181736"/>
        </p:xfrm>
        <a:graphic>
          <a:graphicData uri="http://schemas.openxmlformats.org/drawingml/2006/table">
            <a:tbl>
              <a:tblPr firstRow="1" firstCol="1" bandRow="1"/>
              <a:tblGrid>
                <a:gridCol w="1608227"/>
                <a:gridCol w="1608227"/>
                <a:gridCol w="1608227"/>
                <a:gridCol w="1608941"/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High tide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Outgoing tide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Low tide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Incoming tide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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1" marR="661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89024"/>
            <a:ext cx="1388290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505" y="2852936"/>
            <a:ext cx="1095463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2889024"/>
            <a:ext cx="993774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1" y="72008"/>
            <a:ext cx="1457203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81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Reflection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I</a:t>
            </a:r>
            <a:r>
              <a:rPr lang="nb-NO" dirty="0" err="1" smtClean="0"/>
              <a:t>dentify</a:t>
            </a:r>
            <a:r>
              <a:rPr lang="nb-NO" dirty="0" smtClean="0"/>
              <a:t> </a:t>
            </a:r>
            <a:r>
              <a:rPr lang="nb-NO" dirty="0" err="1"/>
              <a:t>new</a:t>
            </a:r>
            <a:r>
              <a:rPr lang="nb-NO" dirty="0"/>
              <a:t> areas of </a:t>
            </a:r>
            <a:r>
              <a:rPr lang="nb-NO" dirty="0" err="1" smtClean="0"/>
              <a:t>interest</a:t>
            </a:r>
            <a:endParaRPr lang="nb-NO" dirty="0" smtClean="0"/>
          </a:p>
          <a:p>
            <a:r>
              <a:rPr lang="nb-NO" dirty="0" err="1" smtClean="0"/>
              <a:t>Indicate</a:t>
            </a:r>
            <a:r>
              <a:rPr lang="nb-NO" dirty="0" smtClean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capacity</a:t>
            </a:r>
            <a:r>
              <a:rPr lang="nb-NO" dirty="0"/>
              <a:t> </a:t>
            </a:r>
            <a:endParaRPr lang="nb-NO" dirty="0" smtClean="0"/>
          </a:p>
          <a:p>
            <a:r>
              <a:rPr lang="nb-NO" dirty="0" err="1" smtClean="0"/>
              <a:t>Methodological</a:t>
            </a:r>
            <a:r>
              <a:rPr lang="nb-NO" dirty="0" smtClean="0"/>
              <a:t> </a:t>
            </a:r>
            <a:r>
              <a:rPr lang="nb-NO" dirty="0" err="1" smtClean="0"/>
              <a:t>triangulation</a:t>
            </a:r>
            <a:r>
              <a:rPr lang="nb-NO" dirty="0" smtClean="0"/>
              <a:t> for </a:t>
            </a:r>
            <a:r>
              <a:rPr lang="nb-NO" dirty="0" err="1" smtClean="0"/>
              <a:t>validation</a:t>
            </a:r>
            <a:r>
              <a:rPr lang="nb-NO" dirty="0" smtClean="0"/>
              <a:t> </a:t>
            </a:r>
            <a:r>
              <a:rPr lang="nb-NO" dirty="0" err="1" smtClean="0"/>
              <a:t>quality</a:t>
            </a:r>
            <a:endParaRPr lang="nb-NO" dirty="0"/>
          </a:p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  <a:p>
            <a:endParaRPr lang="nb-NO" dirty="0" smtClean="0"/>
          </a:p>
          <a:p>
            <a:endParaRPr lang="en-US" dirty="0"/>
          </a:p>
          <a:p>
            <a:endParaRPr lang="nb-N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14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98" y="3722712"/>
            <a:ext cx="44767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084168" y="5013176"/>
            <a:ext cx="504056" cy="50405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6426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</a:t>
            </a:r>
            <a:r>
              <a:rPr lang="nb-NO" b="1" dirty="0" smtClean="0"/>
              <a:t>utlook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Available</a:t>
            </a:r>
            <a:r>
              <a:rPr lang="nb-NO" dirty="0" smtClean="0"/>
              <a:t> local knowledge</a:t>
            </a:r>
          </a:p>
          <a:p>
            <a:pPr lvl="1"/>
            <a:r>
              <a:rPr lang="nb-NO" dirty="0" smtClean="0"/>
              <a:t>Validation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b="1" dirty="0" err="1" smtClean="0"/>
              <a:t>extracted</a:t>
            </a:r>
            <a:r>
              <a:rPr lang="nb-NO" dirty="0" smtClean="0"/>
              <a:t> </a:t>
            </a:r>
            <a:r>
              <a:rPr lang="nb-NO" dirty="0" err="1" smtClean="0"/>
              <a:t>phenomena</a:t>
            </a:r>
            <a:endParaRPr lang="nb-NO" dirty="0" smtClean="0"/>
          </a:p>
          <a:p>
            <a:pPr lvl="1"/>
            <a:r>
              <a:rPr lang="nb-NO" dirty="0" smtClean="0"/>
              <a:t>Extraction of </a:t>
            </a:r>
            <a:r>
              <a:rPr lang="nb-NO" b="1" dirty="0" err="1" smtClean="0"/>
              <a:t>further</a:t>
            </a:r>
            <a:r>
              <a:rPr lang="nb-NO" dirty="0" smtClean="0"/>
              <a:t> </a:t>
            </a:r>
            <a:r>
              <a:rPr lang="nb-NO" dirty="0" err="1" smtClean="0"/>
              <a:t>phenomena</a:t>
            </a:r>
            <a:endParaRPr lang="nb-NO" dirty="0"/>
          </a:p>
          <a:p>
            <a:r>
              <a:rPr lang="nb-NO" dirty="0" err="1" smtClean="0"/>
              <a:t>Additional</a:t>
            </a:r>
            <a:r>
              <a:rPr lang="nb-NO" dirty="0" smtClean="0"/>
              <a:t> local knowledge</a:t>
            </a:r>
          </a:p>
          <a:p>
            <a:pPr lvl="1"/>
            <a:r>
              <a:rPr lang="nb-NO" dirty="0" smtClean="0"/>
              <a:t>Sample </a:t>
            </a:r>
            <a:r>
              <a:rPr lang="nb-NO" dirty="0" err="1" smtClean="0"/>
              <a:t>size</a:t>
            </a:r>
            <a:endParaRPr lang="nb-NO" dirty="0" smtClean="0"/>
          </a:p>
          <a:p>
            <a:pPr lvl="1"/>
            <a:r>
              <a:rPr lang="nb-NO" dirty="0" err="1" smtClean="0"/>
              <a:t>Dynamic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 </a:t>
            </a:r>
          </a:p>
          <a:p>
            <a:pPr marL="0" indent="0">
              <a:buNone/>
            </a:pPr>
            <a:endParaRPr lang="nb-NO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82697"/>
            <a:ext cx="1512168" cy="141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90538"/>
            <a:ext cx="2520280" cy="139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56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Thank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.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48122"/>
            <a:ext cx="6693230" cy="501992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err="1" smtClean="0"/>
              <a:t>Motivation</a:t>
            </a:r>
            <a:endParaRPr lang="nb-NO" dirty="0" smtClean="0"/>
          </a:p>
          <a:p>
            <a:r>
              <a:rPr lang="nb-NO" dirty="0" err="1" smtClean="0"/>
              <a:t>Working</a:t>
            </a:r>
            <a:r>
              <a:rPr lang="nb-NO" dirty="0" smtClean="0"/>
              <a:t> </a:t>
            </a:r>
            <a:r>
              <a:rPr lang="nb-NO" dirty="0" err="1"/>
              <a:t>P</a:t>
            </a:r>
            <a:r>
              <a:rPr lang="nb-NO" dirty="0" err="1" smtClean="0"/>
              <a:t>rocess</a:t>
            </a:r>
            <a:endParaRPr lang="nb-NO" dirty="0" smtClean="0"/>
          </a:p>
          <a:p>
            <a:pPr marL="0" indent="0">
              <a:buNone/>
            </a:pPr>
            <a:endParaRPr lang="nb-NO" sz="1100" dirty="0" smtClean="0"/>
          </a:p>
          <a:p>
            <a:r>
              <a:rPr lang="nb-NO" dirty="0" err="1" smtClean="0"/>
              <a:t>Numerical</a:t>
            </a:r>
            <a:r>
              <a:rPr lang="nb-NO" dirty="0" smtClean="0"/>
              <a:t> </a:t>
            </a:r>
            <a:r>
              <a:rPr lang="nb-NO" dirty="0"/>
              <a:t>M</a:t>
            </a:r>
            <a:r>
              <a:rPr lang="nb-NO" dirty="0" smtClean="0"/>
              <a:t>odel</a:t>
            </a:r>
          </a:p>
          <a:p>
            <a:r>
              <a:rPr lang="nb-NO" dirty="0" smtClean="0"/>
              <a:t>Interview </a:t>
            </a:r>
            <a:r>
              <a:rPr lang="nb-NO" dirty="0"/>
              <a:t>G</a:t>
            </a:r>
            <a:r>
              <a:rPr lang="nb-NO" dirty="0" smtClean="0"/>
              <a:t>uide</a:t>
            </a:r>
          </a:p>
          <a:p>
            <a:r>
              <a:rPr lang="nb-NO" dirty="0" smtClean="0"/>
              <a:t>Local </a:t>
            </a:r>
            <a:r>
              <a:rPr lang="nb-NO" dirty="0"/>
              <a:t>K</a:t>
            </a:r>
            <a:r>
              <a:rPr lang="nb-NO" dirty="0" smtClean="0"/>
              <a:t>nowledge</a:t>
            </a:r>
          </a:p>
          <a:p>
            <a:r>
              <a:rPr lang="nb-NO" dirty="0" err="1" smtClean="0"/>
              <a:t>Results</a:t>
            </a:r>
            <a:endParaRPr lang="nb-NO" dirty="0" smtClean="0"/>
          </a:p>
          <a:p>
            <a:pPr marL="0" indent="0">
              <a:buNone/>
            </a:pPr>
            <a:endParaRPr lang="nb-NO" sz="1100" dirty="0" smtClean="0"/>
          </a:p>
          <a:p>
            <a:r>
              <a:rPr lang="nb-NO" dirty="0" err="1" smtClean="0"/>
              <a:t>Reflection</a:t>
            </a:r>
            <a:endParaRPr lang="nb-NO" dirty="0" smtClean="0"/>
          </a:p>
          <a:p>
            <a:r>
              <a:rPr lang="nb-NO" dirty="0" smtClean="0"/>
              <a:t>Outlook</a:t>
            </a:r>
          </a:p>
          <a:p>
            <a:endParaRPr lang="nb-N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03/06/2014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0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Motivation</a:t>
            </a:r>
            <a:r>
              <a:rPr lang="nb-NO" b="1" dirty="0" smtClean="0"/>
              <a:t> (I)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 smtClean="0"/>
              <a:t>Include</a:t>
            </a:r>
            <a:r>
              <a:rPr lang="nb-NO" dirty="0" smtClean="0"/>
              <a:t> local knowledge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validation</a:t>
            </a:r>
            <a:r>
              <a:rPr lang="nb-NO" dirty="0" smtClean="0"/>
              <a:t> of </a:t>
            </a:r>
            <a:r>
              <a:rPr lang="nb-NO" dirty="0" err="1" smtClean="0"/>
              <a:t>FjordOs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endParaRPr lang="nb-NO" dirty="0" smtClean="0"/>
          </a:p>
          <a:p>
            <a:pPr lvl="1"/>
            <a:r>
              <a:rPr lang="nb-NO" dirty="0" smtClean="0"/>
              <a:t>To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extent</a:t>
            </a:r>
            <a:r>
              <a:rPr lang="nb-NO" dirty="0" smtClean="0"/>
              <a:t> do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ocean</a:t>
            </a:r>
            <a:r>
              <a:rPr lang="nb-NO" dirty="0" smtClean="0"/>
              <a:t> </a:t>
            </a:r>
            <a:r>
              <a:rPr lang="nb-NO" dirty="0" err="1" smtClean="0"/>
              <a:t>weather</a:t>
            </a:r>
            <a:r>
              <a:rPr lang="nb-NO" dirty="0" smtClean="0"/>
              <a:t> </a:t>
            </a:r>
            <a:r>
              <a:rPr lang="nb-NO" dirty="0" err="1" smtClean="0"/>
              <a:t>conditions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existing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r>
              <a:rPr lang="nb-NO" dirty="0" err="1" smtClean="0"/>
              <a:t>comply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experience</a:t>
            </a:r>
            <a:r>
              <a:rPr lang="nb-NO" dirty="0" smtClean="0"/>
              <a:t> from local </a:t>
            </a:r>
            <a:r>
              <a:rPr lang="nb-NO" dirty="0" err="1" smtClean="0"/>
              <a:t>people</a:t>
            </a:r>
            <a:r>
              <a:rPr lang="nb-NO" dirty="0" smtClean="0"/>
              <a:t>?</a:t>
            </a:r>
          </a:p>
          <a:p>
            <a:pPr lvl="1"/>
            <a:r>
              <a:rPr lang="nb-NO" dirty="0" smtClean="0"/>
              <a:t>How to </a:t>
            </a:r>
            <a:r>
              <a:rPr lang="nb-NO" b="1" dirty="0" err="1" smtClean="0"/>
              <a:t>generate</a:t>
            </a:r>
            <a:r>
              <a:rPr lang="nb-NO" b="1" dirty="0" smtClean="0"/>
              <a:t> reliable data and valid </a:t>
            </a:r>
            <a:r>
              <a:rPr lang="nb-NO" b="1" dirty="0" err="1" smtClean="0"/>
              <a:t>conclusions</a:t>
            </a:r>
            <a:r>
              <a:rPr lang="nb-NO" b="1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support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computer </a:t>
            </a:r>
            <a:r>
              <a:rPr lang="nb-NO" dirty="0" err="1" smtClean="0"/>
              <a:t>model</a:t>
            </a:r>
            <a:r>
              <a:rPr lang="nb-NO" dirty="0" smtClean="0"/>
              <a:t>?</a:t>
            </a:r>
          </a:p>
          <a:p>
            <a:pPr lvl="1"/>
            <a:r>
              <a:rPr lang="nb-NO" dirty="0" smtClean="0"/>
              <a:t>How to </a:t>
            </a:r>
            <a:r>
              <a:rPr lang="nb-NO" b="1" dirty="0" err="1" smtClean="0"/>
              <a:t>compare</a:t>
            </a:r>
            <a:r>
              <a:rPr lang="nb-NO" dirty="0" smtClean="0"/>
              <a:t> </a:t>
            </a:r>
            <a:r>
              <a:rPr lang="nb-NO" dirty="0" err="1" smtClean="0"/>
              <a:t>experience</a:t>
            </a:r>
            <a:r>
              <a:rPr lang="nb-NO" dirty="0" smtClean="0"/>
              <a:t> from local </a:t>
            </a:r>
            <a:r>
              <a:rPr lang="nb-NO" dirty="0" err="1" smtClean="0"/>
              <a:t>people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r>
              <a:rPr lang="nb-NO" dirty="0" smtClean="0"/>
              <a:t> from </a:t>
            </a:r>
            <a:r>
              <a:rPr lang="nb-NO" dirty="0" err="1" smtClean="0"/>
              <a:t>numerical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Motivation</a:t>
            </a:r>
            <a:r>
              <a:rPr lang="nb-NO" b="1" dirty="0" smtClean="0"/>
              <a:t> (II)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Quality</a:t>
            </a:r>
            <a:r>
              <a:rPr lang="nb-NO" dirty="0" smtClean="0"/>
              <a:t> of knowledge</a:t>
            </a:r>
          </a:p>
          <a:p>
            <a:r>
              <a:rPr lang="nb-NO" dirty="0" err="1" smtClean="0"/>
              <a:t>Methodological</a:t>
            </a:r>
            <a:r>
              <a:rPr lang="nb-NO" dirty="0" smtClean="0"/>
              <a:t> </a:t>
            </a:r>
            <a:r>
              <a:rPr lang="nb-NO" dirty="0" err="1" smtClean="0"/>
              <a:t>approach</a:t>
            </a:r>
            <a:r>
              <a:rPr lang="nb-NO" dirty="0" smtClean="0"/>
              <a:t> as </a:t>
            </a:r>
            <a:r>
              <a:rPr lang="nb-NO" dirty="0" err="1" smtClean="0"/>
              <a:t>pioneer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endParaRPr lang="nb-NO" dirty="0" smtClean="0"/>
          </a:p>
          <a:p>
            <a:r>
              <a:rPr lang="nb-NO" dirty="0" err="1" smtClean="0"/>
              <a:t>Practice-related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r>
              <a:rPr lang="nb-NO" dirty="0" smtClean="0"/>
              <a:t> and </a:t>
            </a:r>
            <a:r>
              <a:rPr lang="nb-NO" dirty="0" err="1" smtClean="0"/>
              <a:t>findings</a:t>
            </a:r>
            <a:endParaRPr lang="nb-NO" dirty="0" smtClean="0"/>
          </a:p>
          <a:p>
            <a:r>
              <a:rPr lang="nb-NO" dirty="0" err="1" smtClean="0"/>
              <a:t>Effects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shipping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4</a:t>
            </a:fld>
            <a:endParaRPr lang="en-US" dirty="0"/>
          </a:p>
        </p:txBody>
      </p:sp>
      <p:pic>
        <p:nvPicPr>
          <p:cNvPr id="4102" name="Picture 6" descr="http://cdn2.shipspotting.com/photos/middle/4/8/7/1795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2832"/>
            <a:ext cx="3810000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Area of </a:t>
            </a:r>
            <a:r>
              <a:rPr lang="nb-NO" b="1" dirty="0" err="1"/>
              <a:t>I</a:t>
            </a:r>
            <a:r>
              <a:rPr lang="nb-NO" b="1" dirty="0" err="1" smtClean="0"/>
              <a:t>nterest</a:t>
            </a:r>
            <a:endParaRPr lang="en-US" b="1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1705927" y="2331879"/>
          <a:ext cx="5732145" cy="3062605"/>
        </p:xfrm>
        <a:graphic>
          <a:graphicData uri="http://schemas.openxmlformats.org/drawingml/2006/table">
            <a:tbl>
              <a:tblPr firstRow="1" firstCol="1" bandRow="1"/>
              <a:tblGrid>
                <a:gridCol w="2498090"/>
                <a:gridCol w="3234055"/>
              </a:tblGrid>
              <a:tr h="30626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 km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Matthias Mueller, HBV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855856"/>
              </p:ext>
            </p:extLst>
          </p:nvPr>
        </p:nvGraphicFramePr>
        <p:xfrm>
          <a:off x="1115616" y="1587446"/>
          <a:ext cx="2972197" cy="3744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Bitmap Image" r:id="rId3" imgW="2629267" imgH="3323810" progId="Paint.Picture">
                  <p:embed/>
                </p:oleObj>
              </mc:Choice>
              <mc:Fallback>
                <p:oleObj name="Bitmap Image" r:id="rId3" imgW="2629267" imgH="332381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587446"/>
                        <a:ext cx="2972197" cy="37449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756751"/>
              </p:ext>
            </p:extLst>
          </p:nvPr>
        </p:nvGraphicFramePr>
        <p:xfrm>
          <a:off x="4716016" y="2438003"/>
          <a:ext cx="312420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Bitmap Image" r:id="rId5" imgW="5361905" imgH="3696216" progId="Paint.Picture">
                  <p:embed/>
                </p:oleObj>
              </mc:Choice>
              <mc:Fallback>
                <p:oleObj name="Bitmap Image" r:id="rId5" imgW="5361905" imgH="3696216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438003"/>
                        <a:ext cx="3124200" cy="214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665538" y="9269413"/>
            <a:ext cx="309562" cy="180975"/>
          </a:xfrm>
          <a:prstGeom prst="rect">
            <a:avLst/>
          </a:prstGeom>
          <a:noFill/>
          <a:ln w="19050">
            <a:solidFill>
              <a:schemeClr val="tx1">
                <a:alpha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975100" y="7923213"/>
            <a:ext cx="1154113" cy="13366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975100" y="9450388"/>
            <a:ext cx="1155700" cy="6207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087688" y="10550525"/>
            <a:ext cx="508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47"/>
          <p:cNvSpPr txBox="1"/>
          <p:nvPr/>
        </p:nvSpPr>
        <p:spPr>
          <a:xfrm>
            <a:off x="3116263" y="10377488"/>
            <a:ext cx="490537" cy="2667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900">
                <a:effectLst/>
                <a:ea typeface="Calibri"/>
                <a:cs typeface="Times New Roman"/>
              </a:rPr>
              <a:t>20 km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722275" y="2492896"/>
            <a:ext cx="1993741" cy="11871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722275" y="3861048"/>
            <a:ext cx="1993741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411760" y="3680073"/>
            <a:ext cx="310515" cy="180975"/>
          </a:xfrm>
          <a:prstGeom prst="rect">
            <a:avLst/>
          </a:prstGeom>
          <a:noFill/>
          <a:ln w="19050">
            <a:solidFill>
              <a:schemeClr val="tx1">
                <a:alpha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Text Box 47"/>
          <p:cNvSpPr txBox="1"/>
          <p:nvPr/>
        </p:nvSpPr>
        <p:spPr>
          <a:xfrm>
            <a:off x="2352318" y="4961865"/>
            <a:ext cx="491490" cy="2673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900" b="1" dirty="0">
                <a:effectLst/>
                <a:ea typeface="Calibri"/>
                <a:cs typeface="Times New Roman"/>
              </a:rPr>
              <a:t>20 km</a:t>
            </a:r>
            <a:endParaRPr lang="en-US" sz="1100" b="1" dirty="0">
              <a:effectLst/>
              <a:ea typeface="Calibri"/>
              <a:cs typeface="Times New Roman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2242981" y="5167955"/>
            <a:ext cx="64807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8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Working</a:t>
            </a:r>
            <a:r>
              <a:rPr lang="nb-NO" b="1" dirty="0" smtClean="0"/>
              <a:t> </a:t>
            </a:r>
            <a:r>
              <a:rPr lang="nb-NO" b="1" dirty="0" err="1"/>
              <a:t>P</a:t>
            </a:r>
            <a:r>
              <a:rPr lang="nb-NO" b="1" dirty="0" err="1" smtClean="0"/>
              <a:t>rocess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882714"/>
              </p:ext>
            </p:extLst>
          </p:nvPr>
        </p:nvGraphicFramePr>
        <p:xfrm>
          <a:off x="446856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6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88024" y="21955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dirty="0" smtClean="0"/>
              <a:t>Analysis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71800" y="3284984"/>
            <a:ext cx="129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dirty="0" smtClean="0"/>
              <a:t>Verification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19872" y="2195572"/>
            <a:ext cx="125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dirty="0" smtClean="0"/>
              <a:t>Validation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75856" y="4221088"/>
            <a:ext cx="1317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dirty="0"/>
              <a:t>Extraction </a:t>
            </a:r>
            <a:r>
              <a:rPr lang="nb-NO" dirty="0" smtClean="0"/>
              <a:t>&amp; Selection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4244895"/>
            <a:ext cx="166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Acquisition of local knowledge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64088" y="314270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dirty="0" smtClean="0"/>
              <a:t>Interview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5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ROMS75 </a:t>
            </a:r>
            <a:r>
              <a:rPr lang="nb-NO" b="1" dirty="0"/>
              <a:t>M</a:t>
            </a:r>
            <a:r>
              <a:rPr lang="nb-NO" b="1" dirty="0" smtClean="0"/>
              <a:t>odel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170518"/>
            <a:ext cx="5494655" cy="521081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5" y="55332"/>
            <a:ext cx="1761381" cy="171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1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Interview Guide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8</a:t>
            </a:fld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1662"/>
            <a:ext cx="8437190" cy="497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78163" cy="133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9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       Local </a:t>
            </a:r>
            <a:r>
              <a:rPr lang="nb-NO" b="1" dirty="0"/>
              <a:t>K</a:t>
            </a:r>
            <a:r>
              <a:rPr lang="nb-NO" b="1" dirty="0" smtClean="0"/>
              <a:t>nowledge: </a:t>
            </a:r>
            <a:r>
              <a:rPr lang="nb-NO" b="1" dirty="0" err="1" smtClean="0"/>
              <a:t>Participants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Matthias Mueller, HBV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18-3B94-41F3-9EF0-9783302C7A84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7624" y="466533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aseline="30000" dirty="0"/>
              <a:t>1)</a:t>
            </a:r>
            <a:r>
              <a:rPr lang="en-GB" sz="1000" dirty="0"/>
              <a:t> Based on field notes instead of audio recording.</a:t>
            </a:r>
            <a:endParaRPr lang="en-US" sz="1000" dirty="0"/>
          </a:p>
          <a:p>
            <a:r>
              <a:rPr lang="en-GB" sz="1000" baseline="30000" dirty="0"/>
              <a:t>2)</a:t>
            </a:r>
            <a:r>
              <a:rPr lang="en-GB" sz="1000" dirty="0"/>
              <a:t> Short in time due to on-board duties.</a:t>
            </a:r>
            <a:endParaRPr lang="en-US" sz="1000" dirty="0"/>
          </a:p>
          <a:p>
            <a:r>
              <a:rPr lang="en-GB" sz="1000" baseline="30000" dirty="0"/>
              <a:t>3)</a:t>
            </a:r>
            <a:r>
              <a:rPr lang="en-GB" sz="1000" dirty="0"/>
              <a:t> Field trip to </a:t>
            </a:r>
            <a:r>
              <a:rPr lang="en-GB" sz="1000" dirty="0" err="1"/>
              <a:t>Revlingen</a:t>
            </a:r>
            <a:r>
              <a:rPr lang="en-GB" sz="1000" dirty="0"/>
              <a:t> and </a:t>
            </a:r>
            <a:r>
              <a:rPr lang="en-GB" sz="1000" dirty="0" err="1"/>
              <a:t>Mossesundet</a:t>
            </a:r>
            <a:r>
              <a:rPr lang="en-GB" sz="1000" dirty="0"/>
              <a:t>. </a:t>
            </a:r>
            <a:endParaRPr lang="en-US" sz="1000" dirty="0"/>
          </a:p>
          <a:p>
            <a:r>
              <a:rPr lang="en-GB" sz="1000" baseline="30000" dirty="0"/>
              <a:t>4)</a:t>
            </a:r>
            <a:r>
              <a:rPr lang="en-GB" sz="1000" dirty="0"/>
              <a:t> With the opportunity to observe some of the described phenomena</a:t>
            </a:r>
            <a:r>
              <a:rPr lang="en-GB" sz="1000" dirty="0" smtClean="0"/>
              <a:t>.</a:t>
            </a:r>
            <a:endParaRPr lang="en-US" sz="1000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842331"/>
              </p:ext>
            </p:extLst>
          </p:nvPr>
        </p:nvGraphicFramePr>
        <p:xfrm>
          <a:off x="1187624" y="1556792"/>
          <a:ext cx="6750000" cy="3095627"/>
        </p:xfrm>
        <a:graphic>
          <a:graphicData uri="http://schemas.openxmlformats.org/drawingml/2006/table">
            <a:tbl>
              <a:tblPr firstRow="1" firstCol="1" bandRow="1"/>
              <a:tblGrid>
                <a:gridCol w="1739421"/>
                <a:gridCol w="1333944"/>
                <a:gridCol w="1247115"/>
                <a:gridCol w="720080"/>
                <a:gridCol w="1709440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Number of participants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Role domain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Participant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Duration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Captain/ Officer/ Pilot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A1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A2 (two respondents)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1h 25m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2h 33m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1h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16m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1h 34m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abt. 2h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0h 16m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HBV </a:t>
                      </a:r>
                      <a:endParaRPr lang="en-US" sz="11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Onboard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HBV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Office in Moss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Onboard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Onboard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27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Leisure boat sailor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B1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1h 27m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0h 58m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Office in Horten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HBV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Norwegian Society for Sea Rescue (NSSR)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C1 (three respondents)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1h 33m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Onboard</a:t>
                      </a:r>
                      <a:r>
                        <a:rPr lang="en-US" sz="1100" baseline="30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Diver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1h 10m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At home of the respondent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Surfer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1h 08m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Outside on the coastline of Jeløya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4)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18466"/>
            <a:ext cx="5294366" cy="397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09" y="1603984"/>
            <a:ext cx="6204181" cy="4653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679" y="1603984"/>
            <a:ext cx="3744416" cy="499255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547663" cy="149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4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522</Words>
  <Application>Microsoft Office PowerPoint</Application>
  <PresentationFormat>Skjermfremvisning (4:3)</PresentationFormat>
  <Paragraphs>215</Paragraphs>
  <Slides>16</Slides>
  <Notes>3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 2</vt:lpstr>
      <vt:lpstr>Office Theme</vt:lpstr>
      <vt:lpstr>Bitmap Image</vt:lpstr>
      <vt:lpstr>Local ocean weather knowledge</vt:lpstr>
      <vt:lpstr>Outline</vt:lpstr>
      <vt:lpstr>Motivation (I)</vt:lpstr>
      <vt:lpstr>Motivation (II)</vt:lpstr>
      <vt:lpstr>Area of Interest</vt:lpstr>
      <vt:lpstr>Working Process</vt:lpstr>
      <vt:lpstr>ROMS75 Model</vt:lpstr>
      <vt:lpstr>Interview Guide</vt:lpstr>
      <vt:lpstr>       Local Knowledge: Participants</vt:lpstr>
      <vt:lpstr>        Local Knowledge: Phenomena (I) </vt:lpstr>
      <vt:lpstr>        Local Knowledge: Phenomena (II) </vt:lpstr>
      <vt:lpstr>Secondary Sources</vt:lpstr>
      <vt:lpstr>Results</vt:lpstr>
      <vt:lpstr>Reflection</vt:lpstr>
      <vt:lpstr>Outlook</vt:lpstr>
      <vt:lpstr>Thank you. </vt:lpstr>
    </vt:vector>
  </TitlesOfParts>
  <Company>Høgskolen i Vestfold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Matthias Mueller</dc:creator>
  <cp:lastModifiedBy>Agnes Bjørnstad</cp:lastModifiedBy>
  <cp:revision>68</cp:revision>
  <dcterms:created xsi:type="dcterms:W3CDTF">2014-05-30T11:47:51Z</dcterms:created>
  <dcterms:modified xsi:type="dcterms:W3CDTF">2014-06-24T10:36:34Z</dcterms:modified>
</cp:coreProperties>
</file>